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0" d="100"/>
          <a:sy n="70" d="100"/>
        </p:scale>
        <p:origin x="3264" y="390"/>
      </p:cViewPr>
      <p:guideLst>
        <p:guide orient="horz" pos="3120"/>
        <p:guide pos="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C4A4-2B66-4F97-AB07-A13AD15340DC}" type="datetimeFigureOut">
              <a:rPr lang="en-NZ" smtClean="0"/>
              <a:t>12/11/2019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9D783-A5B3-49BC-AAB1-28937D367EE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26520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C4A4-2B66-4F97-AB07-A13AD15340DC}" type="datetimeFigureOut">
              <a:rPr lang="en-NZ" smtClean="0"/>
              <a:t>12/11/2019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9D783-A5B3-49BC-AAB1-28937D367EE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02748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C4A4-2B66-4F97-AB07-A13AD15340DC}" type="datetimeFigureOut">
              <a:rPr lang="en-NZ" smtClean="0"/>
              <a:t>12/11/2019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9D783-A5B3-49BC-AAB1-28937D367EE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50130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C4A4-2B66-4F97-AB07-A13AD15340DC}" type="datetimeFigureOut">
              <a:rPr lang="en-NZ" smtClean="0"/>
              <a:t>12/11/2019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9D783-A5B3-49BC-AAB1-28937D367EE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29548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C4A4-2B66-4F97-AB07-A13AD15340DC}" type="datetimeFigureOut">
              <a:rPr lang="en-NZ" smtClean="0"/>
              <a:t>12/11/2019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9D783-A5B3-49BC-AAB1-28937D367EE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67869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C4A4-2B66-4F97-AB07-A13AD15340DC}" type="datetimeFigureOut">
              <a:rPr lang="en-NZ" smtClean="0"/>
              <a:t>12/11/2019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9D783-A5B3-49BC-AAB1-28937D367EE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69750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C4A4-2B66-4F97-AB07-A13AD15340DC}" type="datetimeFigureOut">
              <a:rPr lang="en-NZ" smtClean="0"/>
              <a:t>12/11/2019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9D783-A5B3-49BC-AAB1-28937D367EE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61452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C4A4-2B66-4F97-AB07-A13AD15340DC}" type="datetimeFigureOut">
              <a:rPr lang="en-NZ" smtClean="0"/>
              <a:t>12/11/2019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9D783-A5B3-49BC-AAB1-28937D367EE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46929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C4A4-2B66-4F97-AB07-A13AD15340DC}" type="datetimeFigureOut">
              <a:rPr lang="en-NZ" smtClean="0"/>
              <a:t>12/11/2019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9D783-A5B3-49BC-AAB1-28937D367EE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63763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C4A4-2B66-4F97-AB07-A13AD15340DC}" type="datetimeFigureOut">
              <a:rPr lang="en-NZ" smtClean="0"/>
              <a:t>12/11/2019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9D783-A5B3-49BC-AAB1-28937D367EE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98284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C4A4-2B66-4F97-AB07-A13AD15340DC}" type="datetimeFigureOut">
              <a:rPr lang="en-NZ" smtClean="0"/>
              <a:t>12/11/2019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9D783-A5B3-49BC-AAB1-28937D367EE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00137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3C4A4-2B66-4F97-AB07-A13AD15340DC}" type="datetimeFigureOut">
              <a:rPr lang="en-NZ" smtClean="0"/>
              <a:t>12/11/2019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9D783-A5B3-49BC-AAB1-28937D367EE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75714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>
            <a:extLst>
              <a:ext uri="{FF2B5EF4-FFF2-40B4-BE49-F238E27FC236}">
                <a16:creationId xmlns:a16="http://schemas.microsoft.com/office/drawing/2014/main" id="{7AC3A7D6-C964-472F-B140-42A7705E6661}"/>
              </a:ext>
            </a:extLst>
          </p:cNvPr>
          <p:cNvGrpSpPr/>
          <p:nvPr/>
        </p:nvGrpSpPr>
        <p:grpSpPr>
          <a:xfrm>
            <a:off x="0" y="2654"/>
            <a:ext cx="7026443" cy="9906000"/>
            <a:chOff x="0" y="2654"/>
            <a:chExt cx="7026443" cy="9906000"/>
          </a:xfrm>
        </p:grpSpPr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62031CCA-ECE5-4571-9252-28B76C2D5FF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2654"/>
              <a:ext cx="7026443" cy="9906000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11910083-FC34-4C7C-9A68-AFACB94632D3}"/>
                </a:ext>
              </a:extLst>
            </p:cNvPr>
            <p:cNvSpPr txBox="1"/>
            <p:nvPr/>
          </p:nvSpPr>
          <p:spPr>
            <a:xfrm>
              <a:off x="667752" y="107207"/>
              <a:ext cx="484872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3600" dirty="0">
                  <a:solidFill>
                    <a:srgbClr val="C00000"/>
                  </a:solidFill>
                </a:rPr>
                <a:t>The 12 Tasks of the Holiday Period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21716D33-C3A5-4E67-865D-125DD86F3F05}"/>
                </a:ext>
              </a:extLst>
            </p:cNvPr>
            <p:cNvSpPr txBox="1"/>
            <p:nvPr/>
          </p:nvSpPr>
          <p:spPr>
            <a:xfrm>
              <a:off x="74193" y="1410488"/>
              <a:ext cx="535405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600" dirty="0">
                  <a:solidFill>
                    <a:schemeClr val="accent1">
                      <a:lumMod val="75000"/>
                    </a:schemeClr>
                  </a:solidFill>
                </a:rPr>
                <a:t>Put office close down dates into email signature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50140A02-681A-45A2-8383-E441C44C216D}"/>
                </a:ext>
              </a:extLst>
            </p:cNvPr>
            <p:cNvSpPr txBox="1"/>
            <p:nvPr/>
          </p:nvSpPr>
          <p:spPr>
            <a:xfrm>
              <a:off x="2617874" y="1756958"/>
              <a:ext cx="353928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600" dirty="0">
                  <a:solidFill>
                    <a:srgbClr val="C00000"/>
                  </a:solidFill>
                </a:rPr>
                <a:t>Arrange and send ecard or gift to clients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C94967F9-21DD-47BD-BF77-CDF1B36E7EAF}"/>
                </a:ext>
              </a:extLst>
            </p:cNvPr>
            <p:cNvSpPr txBox="1"/>
            <p:nvPr/>
          </p:nvSpPr>
          <p:spPr>
            <a:xfrm>
              <a:off x="2497557" y="2831896"/>
              <a:ext cx="359944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600" dirty="0">
                  <a:solidFill>
                    <a:srgbClr val="C00000"/>
                  </a:solidFill>
                </a:rPr>
                <a:t>Organise staff function, gift and/or bonus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9F2D527-0CC1-42BA-864C-E7DAFE6B3A11}"/>
                </a:ext>
              </a:extLst>
            </p:cNvPr>
            <p:cNvSpPr txBox="1"/>
            <p:nvPr/>
          </p:nvSpPr>
          <p:spPr>
            <a:xfrm>
              <a:off x="68178" y="3313451"/>
              <a:ext cx="417495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600" dirty="0">
                  <a:solidFill>
                    <a:schemeClr val="accent1">
                      <a:lumMod val="75000"/>
                    </a:schemeClr>
                  </a:solidFill>
                </a:rPr>
                <a:t>Add closedown dates, holiday message and urgent contact details to website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AF2A9D7-D303-4CE2-9D1E-21CBAF2CCC23}"/>
                </a:ext>
              </a:extLst>
            </p:cNvPr>
            <p:cNvSpPr txBox="1"/>
            <p:nvPr/>
          </p:nvSpPr>
          <p:spPr>
            <a:xfrm>
              <a:off x="80204" y="4796801"/>
              <a:ext cx="417495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600" dirty="0">
                  <a:solidFill>
                    <a:schemeClr val="accent1">
                      <a:lumMod val="75000"/>
                    </a:schemeClr>
                  </a:solidFill>
                </a:rPr>
                <a:t>Add closedown dates, holiday message and urgent contact details to Google listing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6B2DF701-2040-4D99-84E3-2CB5194E1486}"/>
                </a:ext>
              </a:extLst>
            </p:cNvPr>
            <p:cNvSpPr txBox="1"/>
            <p:nvPr/>
          </p:nvSpPr>
          <p:spPr>
            <a:xfrm>
              <a:off x="68178" y="2099750"/>
              <a:ext cx="417495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600" dirty="0">
                  <a:solidFill>
                    <a:schemeClr val="accent1">
                      <a:lumMod val="75000"/>
                    </a:schemeClr>
                  </a:solidFill>
                </a:rPr>
                <a:t>Add closedown dates, holiday message and urgent contact details onto Facebook and other social media pages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04D2539B-4CB4-406C-AF0A-46CD4E8A658C}"/>
                </a:ext>
              </a:extLst>
            </p:cNvPr>
            <p:cNvSpPr txBox="1"/>
            <p:nvPr/>
          </p:nvSpPr>
          <p:spPr>
            <a:xfrm>
              <a:off x="2399297" y="3989909"/>
              <a:ext cx="380799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600" dirty="0">
                  <a:solidFill>
                    <a:srgbClr val="C00000"/>
                  </a:solidFill>
                </a:rPr>
                <a:t>Email clients and suppliers with closedown dates, holiday message and urgent contact details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94EDABDB-DAF7-4710-B4FE-18FC8C70F626}"/>
                </a:ext>
              </a:extLst>
            </p:cNvPr>
            <p:cNvSpPr txBox="1"/>
            <p:nvPr/>
          </p:nvSpPr>
          <p:spPr>
            <a:xfrm>
              <a:off x="2009275" y="5402988"/>
              <a:ext cx="429527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600" dirty="0">
                  <a:solidFill>
                    <a:srgbClr val="C00000"/>
                  </a:solidFill>
                </a:rPr>
                <a:t>Put regular deliveries on hold such as milk, mail and/or papers.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E6C675C1-172F-41B5-BAA1-637EED039203}"/>
                </a:ext>
              </a:extLst>
            </p:cNvPr>
            <p:cNvSpPr txBox="1"/>
            <p:nvPr/>
          </p:nvSpPr>
          <p:spPr>
            <a:xfrm>
              <a:off x="56150" y="5973189"/>
              <a:ext cx="429527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600" dirty="0">
                  <a:solidFill>
                    <a:schemeClr val="accent1">
                      <a:lumMod val="75000"/>
                    </a:schemeClr>
                  </a:solidFill>
                </a:rPr>
                <a:t>Email staff with closedown details, function logistics, annual leave requirements, paydays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E527218-FCE5-4DA7-AAA4-0733C8BE1D9D}"/>
                </a:ext>
              </a:extLst>
            </p:cNvPr>
            <p:cNvSpPr txBox="1"/>
            <p:nvPr/>
          </p:nvSpPr>
          <p:spPr>
            <a:xfrm>
              <a:off x="2375236" y="6618124"/>
              <a:ext cx="38641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600" dirty="0">
                  <a:solidFill>
                    <a:srgbClr val="C00000"/>
                  </a:solidFill>
                </a:rPr>
                <a:t>Schedule any important account payments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10247480-98AD-448C-BE23-41E7C80021AE}"/>
                </a:ext>
              </a:extLst>
            </p:cNvPr>
            <p:cNvSpPr txBox="1"/>
            <p:nvPr/>
          </p:nvSpPr>
          <p:spPr>
            <a:xfrm>
              <a:off x="92244" y="6913886"/>
              <a:ext cx="429527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600" dirty="0">
                  <a:solidFill>
                    <a:schemeClr val="accent1">
                      <a:lumMod val="75000"/>
                    </a:schemeClr>
                  </a:solidFill>
                </a:rPr>
                <a:t>Arrange for someone to manage email inboxes and clear phone messages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D58A34BF-8EFA-4E61-BABC-D2D0D5BEFFAB}"/>
                </a:ext>
              </a:extLst>
            </p:cNvPr>
            <p:cNvSpPr txBox="1"/>
            <p:nvPr/>
          </p:nvSpPr>
          <p:spPr>
            <a:xfrm>
              <a:off x="253664" y="7621584"/>
              <a:ext cx="499510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dirty="0">
                  <a:solidFill>
                    <a:srgbClr val="C00000"/>
                  </a:solidFill>
                </a:rPr>
                <a:t>Relax and have a safe and happy holiday period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49278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</TotalTime>
  <Words>142</Words>
  <Application>Microsoft Office PowerPoint</Application>
  <PresentationFormat>A4 Paper (210x297 mm)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Kinghorn</dc:creator>
  <cp:lastModifiedBy>Lisa Kinghorn</cp:lastModifiedBy>
  <cp:revision>7</cp:revision>
  <dcterms:created xsi:type="dcterms:W3CDTF">2019-11-11T19:43:21Z</dcterms:created>
  <dcterms:modified xsi:type="dcterms:W3CDTF">2019-11-11T21:23:24Z</dcterms:modified>
</cp:coreProperties>
</file>